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3" r:id="rId28"/>
    <p:sldId id="284" r:id="rId29"/>
    <p:sldId id="285" r:id="rId30"/>
    <p:sldId id="286" r:id="rId31"/>
    <p:sldId id="287" r:id="rId32"/>
    <p:sldId id="281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836711"/>
          </a:xfrm>
        </p:spPr>
        <p:txBody>
          <a:bodyPr/>
          <a:lstStyle/>
          <a:p>
            <a:r>
              <a:rPr lang="uk-UA" dirty="0" smtClean="0"/>
              <a:t>Біологічні ритми людини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13min.ru/wp-content/uploads/2014/08/Biologicheskie-chas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8024237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033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Види біоритмів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Уроджені закріплені спадково</a:t>
            </a:r>
            <a:endParaRPr lang="ru-RU" sz="2800" dirty="0"/>
          </a:p>
        </p:txBody>
      </p:sp>
      <p:pic>
        <p:nvPicPr>
          <p:cNvPr id="10244" name="Picture 4" descr="http://img0.liveinternet.ru/images/attach/c/2/83/149/83149216_larg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4361"/>
            <a:ext cx="3180382" cy="424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prostoagency.com/wp-content/uploads/poz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312480"/>
            <a:ext cx="3021423" cy="383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img3.imgbb.ru/8/8/d/88da09d6fcb8f022079fe461d907a76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789" y="2132856"/>
            <a:ext cx="3108373" cy="413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531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Види біоритмів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Високочастотні не </a:t>
            </a:r>
            <a:r>
              <a:rPr lang="uk-UA" sz="2800" dirty="0" err="1" smtClean="0"/>
              <a:t>пов</a:t>
            </a:r>
            <a:r>
              <a:rPr lang="en-US" sz="2800" dirty="0" smtClean="0"/>
              <a:t>’</a:t>
            </a:r>
            <a:r>
              <a:rPr lang="uk-UA" sz="2800" dirty="0" err="1" smtClean="0"/>
              <a:t>язані</a:t>
            </a:r>
            <a:r>
              <a:rPr lang="uk-UA" sz="2800" dirty="0" smtClean="0"/>
              <a:t> зі змінами довкілля</a:t>
            </a:r>
            <a:endParaRPr lang="ru-RU" sz="2800" dirty="0"/>
          </a:p>
        </p:txBody>
      </p:sp>
      <p:pic>
        <p:nvPicPr>
          <p:cNvPr id="11266" name="Picture 2" descr="http://fs201.jpe.ru/0764/3622503_e9a8078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44" y="664986"/>
            <a:ext cx="8214398" cy="547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08104" y="2492896"/>
            <a:ext cx="3003643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dirty="0" smtClean="0">
                <a:solidFill>
                  <a:srgbClr val="002060"/>
                </a:solidFill>
              </a:rPr>
              <a:t>Від часток </a:t>
            </a:r>
          </a:p>
          <a:p>
            <a:r>
              <a:rPr lang="uk-UA" sz="4400" dirty="0" smtClean="0">
                <a:solidFill>
                  <a:srgbClr val="002060"/>
                </a:solidFill>
              </a:rPr>
              <a:t>секунди до </a:t>
            </a:r>
          </a:p>
          <a:p>
            <a:r>
              <a:rPr lang="uk-UA" sz="4400" dirty="0" smtClean="0">
                <a:solidFill>
                  <a:srgbClr val="002060"/>
                </a:solidFill>
              </a:rPr>
              <a:t>півгодини</a:t>
            </a:r>
            <a:endParaRPr lang="ru-RU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531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Види біоритмів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uk-UA" sz="2800" dirty="0" smtClean="0"/>
              <a:t>Високочастотні: коливання біоелектричної активності мозку</a:t>
            </a:r>
            <a:endParaRPr lang="ru-RU" sz="2800" dirty="0"/>
          </a:p>
        </p:txBody>
      </p:sp>
      <p:pic>
        <p:nvPicPr>
          <p:cNvPr id="12290" name="Picture 2" descr="http://nashaucheba.ru/docs/6/5770/conv_1/file1_html_64efef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2808"/>
            <a:ext cx="7272808" cy="574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734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Види біоритмів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Високочастотні: «водій» ритму серця (ЧСС)</a:t>
            </a:r>
            <a:endParaRPr lang="ru-RU" sz="2800" dirty="0"/>
          </a:p>
        </p:txBody>
      </p:sp>
      <p:pic>
        <p:nvPicPr>
          <p:cNvPr id="13314" name="Picture 2" descr="http://snk-terapia.ucoz.ru/_bl/1/571856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492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734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Види біоритмів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Високочастотні: дихальний центр  </a:t>
            </a:r>
            <a:endParaRPr lang="ru-RU" sz="2800" dirty="0"/>
          </a:p>
        </p:txBody>
      </p:sp>
      <p:pic>
        <p:nvPicPr>
          <p:cNvPr id="14338" name="Picture 2" descr="http://upload.wikimedia.org/wikipedia/commons/9/9c/Diaphragmatic_breathing.gif?uselang=ru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48680"/>
            <a:ext cx="7516003" cy="546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www.brainbeat.ru/images/str/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678" y="1628800"/>
            <a:ext cx="312232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734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Види біоритмів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err="1" smtClean="0"/>
              <a:t>Середньочастотні</a:t>
            </a:r>
            <a:r>
              <a:rPr lang="uk-UA" sz="2800" dirty="0" smtClean="0"/>
              <a:t>: </a:t>
            </a:r>
            <a:r>
              <a:rPr lang="uk-UA" sz="2800" dirty="0" err="1" smtClean="0"/>
              <a:t>пов</a:t>
            </a:r>
            <a:r>
              <a:rPr lang="en-US" sz="2800" dirty="0" smtClean="0"/>
              <a:t>’</a:t>
            </a:r>
            <a:r>
              <a:rPr lang="uk-UA" sz="2800" dirty="0" err="1" smtClean="0"/>
              <a:t>язані</a:t>
            </a:r>
            <a:r>
              <a:rPr lang="uk-UA" sz="2800" dirty="0" smtClean="0"/>
              <a:t> із часом доби</a:t>
            </a:r>
            <a:endParaRPr lang="ru-RU" sz="2800" dirty="0"/>
          </a:p>
        </p:txBody>
      </p:sp>
      <p:pic>
        <p:nvPicPr>
          <p:cNvPr id="15362" name="Picture 2" descr="http://www.xn--24-6kcca2hd6be1b.xn--p1ai/12-24.b/m.ris.24_03.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" y="572553"/>
            <a:ext cx="568863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84168" y="2262707"/>
            <a:ext cx="26946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dirty="0" smtClean="0">
                <a:solidFill>
                  <a:srgbClr val="002060"/>
                </a:solidFill>
              </a:rPr>
              <a:t>Від </a:t>
            </a:r>
          </a:p>
          <a:p>
            <a:r>
              <a:rPr lang="uk-UA" sz="4800" dirty="0" smtClean="0">
                <a:solidFill>
                  <a:srgbClr val="002060"/>
                </a:solidFill>
              </a:rPr>
              <a:t>0,5 до 28 </a:t>
            </a:r>
          </a:p>
          <a:p>
            <a:r>
              <a:rPr lang="uk-UA" sz="4800" dirty="0" smtClean="0">
                <a:solidFill>
                  <a:srgbClr val="002060"/>
                </a:solidFill>
              </a:rPr>
              <a:t>годин</a:t>
            </a:r>
            <a:endParaRPr lang="uk-UA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734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Види біоритмів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uk-UA" sz="2800" dirty="0" err="1" smtClean="0"/>
              <a:t>Середньочастотні</a:t>
            </a:r>
            <a:r>
              <a:rPr lang="uk-UA" sz="2800" dirty="0" smtClean="0"/>
              <a:t>: добовий, записаний у спадкових програмах, керується гіпоталамусом та епіфізом</a:t>
            </a:r>
            <a:endParaRPr lang="ru-RU" sz="2800" dirty="0"/>
          </a:p>
        </p:txBody>
      </p:sp>
      <p:pic>
        <p:nvPicPr>
          <p:cNvPr id="16388" name="Picture 4" descr="http://epi-lepsy.ru/wp-content/uploads/2014/01/gipotalam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7" y="1241895"/>
            <a:ext cx="5402343" cy="449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vaccineresistancemovement.org/wp-content/uploads/2012/10/pineal_gla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285" y="1241895"/>
            <a:ext cx="4077715" cy="447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260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Види біоритмів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uk-UA" sz="2800" dirty="0" err="1" smtClean="0"/>
              <a:t>Середньочастотні</a:t>
            </a:r>
            <a:r>
              <a:rPr lang="uk-UA" sz="2800" dirty="0" smtClean="0"/>
              <a:t>: добовий – надходження гормонів у кров</a:t>
            </a:r>
            <a:endParaRPr lang="ru-RU" sz="2800" dirty="0"/>
          </a:p>
        </p:txBody>
      </p:sp>
      <p:pic>
        <p:nvPicPr>
          <p:cNvPr id="17410" name="Picture 2" descr="http://img.bibo.kz/?86618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6970674" cy="56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260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Види біоритмів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uk-UA" sz="2800" dirty="0" err="1" smtClean="0"/>
              <a:t>Середньочастотні</a:t>
            </a:r>
            <a:r>
              <a:rPr lang="uk-UA" sz="2800" dirty="0" smtClean="0"/>
              <a:t>: добовий (ранковий поділ клітин крові)</a:t>
            </a:r>
            <a:endParaRPr lang="ru-RU" sz="2800" dirty="0"/>
          </a:p>
        </p:txBody>
      </p:sp>
      <p:pic>
        <p:nvPicPr>
          <p:cNvPr id="18434" name="Picture 2" descr="http://www.stemcellclinic.com/wp-content/uploads/2014/01/P2340023-Coloured_SEM_of_cells_in_hb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8485"/>
            <a:ext cx="8231784" cy="565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938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Види біоритмів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uk-UA" sz="2800" dirty="0" err="1" smtClean="0"/>
              <a:t>Середньочастотні</a:t>
            </a:r>
            <a:r>
              <a:rPr lang="uk-UA" sz="2800" dirty="0" smtClean="0"/>
              <a:t>: добовий (утворення сечі під ранок)</a:t>
            </a:r>
            <a:endParaRPr lang="ru-RU" sz="2800" dirty="0"/>
          </a:p>
        </p:txBody>
      </p:sp>
      <p:pic>
        <p:nvPicPr>
          <p:cNvPr id="19458" name="Picture 2" descr="http://www.biosensoran.ru/Bios_an/lab_anality/obrazov_mochi.files/image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7586"/>
            <a:ext cx="8323073" cy="556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938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Фізіологічні основи біоритмів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Щороку Земля робить оберт навколо Сонця</a:t>
            </a:r>
            <a:endParaRPr lang="ru-RU" sz="2800" dirty="0"/>
          </a:p>
        </p:txBody>
      </p:sp>
      <p:pic>
        <p:nvPicPr>
          <p:cNvPr id="2050" name="Picture 2" descr="http://allforchildren.ru/why/illustr/why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0" cy="455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3929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Види біоритмів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uk-UA" sz="2800" dirty="0" err="1" smtClean="0"/>
              <a:t>Середньочастотні</a:t>
            </a:r>
            <a:r>
              <a:rPr lang="uk-UA" sz="2800" dirty="0" smtClean="0"/>
              <a:t>: добовий                                                        (активність мозку  до обіду і підвечір)</a:t>
            </a:r>
            <a:endParaRPr lang="ru-RU" sz="2800" dirty="0"/>
          </a:p>
        </p:txBody>
      </p:sp>
      <p:pic>
        <p:nvPicPr>
          <p:cNvPr id="20482" name="Picture 2" descr="http://hijos.ru/wp-content/uploads/2011/10/mathematic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74212"/>
            <a:ext cx="4029535" cy="558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9380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Види біоритмів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err="1" smtClean="0"/>
              <a:t>Середньочастотні</a:t>
            </a:r>
            <a:r>
              <a:rPr lang="uk-UA" sz="2800" dirty="0" smtClean="0"/>
              <a:t>: добовий (температура тіла)</a:t>
            </a:r>
            <a:endParaRPr lang="ru-RU" sz="2800" dirty="0"/>
          </a:p>
        </p:txBody>
      </p:sp>
      <p:pic>
        <p:nvPicPr>
          <p:cNvPr id="21506" name="Picture 2" descr="http://antranik.org/wp-content/uploads/2012/03/body-temp-daily-vari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8364"/>
            <a:ext cx="9103611" cy="541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9380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Види біоритмів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uk-UA" sz="2800" dirty="0" err="1" smtClean="0"/>
              <a:t>Середньочастотні</a:t>
            </a:r>
            <a:r>
              <a:rPr lang="uk-UA" sz="2800" dirty="0" smtClean="0"/>
              <a:t>: добовий                                                                (удень підвищуються ЧСС, АТ, дихання)</a:t>
            </a:r>
            <a:endParaRPr lang="ru-RU" sz="2800" dirty="0"/>
          </a:p>
        </p:txBody>
      </p:sp>
      <p:pic>
        <p:nvPicPr>
          <p:cNvPr id="22530" name="Picture 2" descr="http://ru.centrmed.com/thumbs/91/news_detail_480_800_91398467cb4e2962394eec0f0c1024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294260" cy="561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9380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Види біоритмів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877272"/>
            <a:ext cx="8229600" cy="98072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uk-UA" sz="2800" dirty="0" err="1" smtClean="0"/>
              <a:t>Середньочастотні</a:t>
            </a:r>
            <a:r>
              <a:rPr lang="uk-UA" sz="2800" dirty="0" smtClean="0"/>
              <a:t>: добовий                                                            (нервова система «прокидається» до пробудження тіла, адреналін готує тіло до денної активності)</a:t>
            </a:r>
            <a:endParaRPr lang="ru-RU" sz="2800" dirty="0"/>
          </a:p>
        </p:txBody>
      </p:sp>
      <p:pic>
        <p:nvPicPr>
          <p:cNvPr id="23554" name="Picture 2" descr="http://4.bp.blogspot.com/-xQrYc6NNdbg/UauoBnlx-eI/AAAAAAAABcM/kdB2dVW0eVk/s1600/6gYa-SXMx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390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9380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Види біоритмів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165304"/>
            <a:ext cx="9144000" cy="69269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uk-UA" sz="2800" dirty="0" err="1" smtClean="0"/>
              <a:t>Середньочастотні</a:t>
            </a:r>
            <a:r>
              <a:rPr lang="uk-UA" sz="2800" dirty="0" smtClean="0"/>
              <a:t>: добовий                                                                      (увечері рівень адреналіну має знизитися, щоб людина заснула)</a:t>
            </a:r>
            <a:endParaRPr lang="ru-RU" sz="2800" dirty="0"/>
          </a:p>
        </p:txBody>
      </p:sp>
      <p:pic>
        <p:nvPicPr>
          <p:cNvPr id="24578" name="Picture 2" descr="http://stixpro.ru/_nw/5/790775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7403726" cy="562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9380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Види біоритмів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uk-UA" sz="2800" dirty="0" err="1" smtClean="0"/>
              <a:t>Середньочастотні</a:t>
            </a:r>
            <a:r>
              <a:rPr lang="uk-UA" sz="2800" dirty="0" smtClean="0"/>
              <a:t>: добовий ритм дуже руйнується алкоголем</a:t>
            </a:r>
            <a:endParaRPr lang="ru-RU" sz="2800" dirty="0"/>
          </a:p>
        </p:txBody>
      </p:sp>
      <p:pic>
        <p:nvPicPr>
          <p:cNvPr id="25602" name="Picture 2" descr="http://humorial.ru/images/matherials/0/788/m788_large.jpg?13148826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76257"/>
            <a:ext cx="7110714" cy="547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9380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Режим праці і відпочинку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Розумно (відповідно до своїх особливостей) організувати розпорядок дня і дотримуватися його</a:t>
            </a:r>
            <a:endParaRPr lang="ru-RU" sz="2800" dirty="0"/>
          </a:p>
        </p:txBody>
      </p:sp>
      <p:pic>
        <p:nvPicPr>
          <p:cNvPr id="27650" name="Picture 2" descr="http://homo-linguisticus.com/wp-content/uploads/2011/06/rezhim_dn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21887"/>
            <a:ext cx="6120680" cy="558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5317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Індивідуальні особливості добового ритму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Жайворонки рано прокидаються й активні до обіду</a:t>
            </a:r>
            <a:endParaRPr lang="ru-RU" sz="2800" dirty="0"/>
          </a:p>
        </p:txBody>
      </p:sp>
      <p:pic>
        <p:nvPicPr>
          <p:cNvPr id="28674" name="Picture 2" descr="http://cbs-angarsk.ru/images/stories/dla_molodeji/dosug/zdorovie/2009-04-02-rhythms_alphy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0602"/>
            <a:ext cx="9144000" cy="381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7127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Індивідуальні особливості добового ритму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Голуби активні вдень</a:t>
            </a:r>
            <a:endParaRPr lang="ru-RU" sz="2800" dirty="0"/>
          </a:p>
        </p:txBody>
      </p:sp>
      <p:pic>
        <p:nvPicPr>
          <p:cNvPr id="29698" name="Picture 2" descr="http://diano4ka.ru/sms/aritm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5" y="1484784"/>
            <a:ext cx="9159699" cy="389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4707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Індивідуальні особливості добового ритму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Сови пізно прокидаються й активні увечері чи вночі</a:t>
            </a:r>
            <a:endParaRPr lang="ru-RU" sz="2800" dirty="0"/>
          </a:p>
        </p:txBody>
      </p:sp>
      <p:pic>
        <p:nvPicPr>
          <p:cNvPr id="30722" name="Picture 2" descr="http://img0.liveinternet.ru/images/attach/c/2/70/33/70033432_th_5df8697e60358e4d8b461a6546ebac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24744"/>
            <a:ext cx="9144001" cy="414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470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Фізіологічні основи біоритмів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Щомісяця Місяць робить оберт навколо Землі</a:t>
            </a:r>
            <a:endParaRPr lang="ru-RU" sz="2800" dirty="0"/>
          </a:p>
        </p:txBody>
      </p:sp>
      <p:pic>
        <p:nvPicPr>
          <p:cNvPr id="3074" name="Picture 2" descr="http://astronomy.net.ua/uploads/posts/2012-02/1329295224_20120212_moonr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48680"/>
            <a:ext cx="5815399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9292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Індивідуальні особливості добового ритму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Режим жайворонка природніший і здоровіший</a:t>
            </a:r>
            <a:endParaRPr lang="ru-RU" sz="2800" dirty="0"/>
          </a:p>
        </p:txBody>
      </p:sp>
      <p:pic>
        <p:nvPicPr>
          <p:cNvPr id="31746" name="Picture 2" descr="http://abzac.org/wp-content/uploads/2011/11/%D1%81%D0%BE%D0%B2-460x3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03274"/>
            <a:ext cx="7413858" cy="556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4707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Індивідуальні особливості добового ритму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Дятли – це люди, через яких жайворонки пізно лягають, а сови рано встають</a:t>
            </a:r>
            <a:endParaRPr lang="ru-RU" sz="2800" dirty="0"/>
          </a:p>
        </p:txBody>
      </p:sp>
      <p:pic>
        <p:nvPicPr>
          <p:cNvPr id="32770" name="Picture 2" descr="http://sv-krylova.ru/wp-content/uploads/2015/02/IMG_69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36" y="581725"/>
            <a:ext cx="9148936" cy="560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4707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Види біоритмів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Низькочастотні: місячні </a:t>
            </a:r>
            <a:r>
              <a:rPr lang="uk-UA" sz="2800" dirty="0" err="1" smtClean="0"/>
              <a:t>пов</a:t>
            </a:r>
            <a:r>
              <a:rPr lang="en-US" sz="2800" dirty="0" smtClean="0"/>
              <a:t>’</a:t>
            </a:r>
            <a:r>
              <a:rPr lang="uk-UA" sz="2800" dirty="0" err="1" smtClean="0"/>
              <a:t>язані</a:t>
            </a:r>
            <a:r>
              <a:rPr lang="uk-UA" sz="2800" dirty="0" smtClean="0"/>
              <a:t> з коливаннями гормональної активності </a:t>
            </a:r>
            <a:endParaRPr lang="ru-RU" sz="2800" dirty="0"/>
          </a:p>
        </p:txBody>
      </p:sp>
      <p:pic>
        <p:nvPicPr>
          <p:cNvPr id="26628" name="Picture 4" descr="http://sna-kantata.ru/wp-content/uploads/2012/06/Sutochnyie-biologicheskie-ritmyi-e1339771384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787" y="548680"/>
            <a:ext cx="6696744" cy="562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2605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Види біоритмів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Низькочастотні: місячні (менструальний цикл) </a:t>
            </a:r>
            <a:endParaRPr lang="ru-RU" sz="2800" dirty="0"/>
          </a:p>
        </p:txBody>
      </p:sp>
      <p:pic>
        <p:nvPicPr>
          <p:cNvPr id="33794" name="Picture 2" descr="http://www.sympaty.net/wp-content/uploads/2012/12/mesyachnye-proklad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3074"/>
            <a:ext cx="9144000" cy="514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3101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Види біоритмів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Низькочастотні: місячні (ріст бороди, вусів, статевої активності чоловіків) </a:t>
            </a:r>
            <a:endParaRPr lang="ru-RU" sz="2800" dirty="0"/>
          </a:p>
        </p:txBody>
      </p:sp>
      <p:pic>
        <p:nvPicPr>
          <p:cNvPr id="34818" name="Picture 2" descr="http://i010.radikal.ru/1104/78/0ad20a30e47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05838"/>
            <a:ext cx="3983757" cy="565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http://rollingvogue.com/wp-content/uploads/2014/02/b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24" y="505838"/>
            <a:ext cx="4380392" cy="565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3101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Види біоритмів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Низькочастотні: місячні                                                                  (коливання маси тіла, працездатності) </a:t>
            </a:r>
            <a:endParaRPr lang="ru-RU" sz="2800" dirty="0"/>
          </a:p>
        </p:txBody>
      </p:sp>
      <p:pic>
        <p:nvPicPr>
          <p:cNvPr id="35842" name="Picture 2" descr="http://sverh-zadacha.ucoz.ru/lessons/Contents/koleb/mechk/image329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8871"/>
            <a:ext cx="9144000" cy="430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3101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Види біоритмів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Низькочастотні: сезонні                                                                           (осінь – депресія, зима – нормально, весна – приплив сил) </a:t>
            </a:r>
            <a:endParaRPr lang="ru-RU" sz="2800" dirty="0"/>
          </a:p>
        </p:txBody>
      </p:sp>
      <p:pic>
        <p:nvPicPr>
          <p:cNvPr id="4" name="Picture 2" descr="http://nimg.edinstvennaya.ua/pictures/content/3/3485_3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8544847" cy="562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3101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Вплив сонячної активності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165304"/>
            <a:ext cx="9144000" cy="692696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uk-UA" sz="2800" dirty="0" smtClean="0"/>
              <a:t>Сонячний цикл = 11,2 року. Підвищення активності у 10 разів, УФ</a:t>
            </a:r>
            <a:endParaRPr lang="ru-RU" sz="2800" dirty="0"/>
          </a:p>
        </p:txBody>
      </p:sp>
      <p:pic>
        <p:nvPicPr>
          <p:cNvPr id="36866" name="Picture 2" descr="http://economics-21.narod.ru/Book/book-08-html/book-10-07-ris/ris-01_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59" y="476672"/>
            <a:ext cx="9191742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7127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Вплив сонячної активності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На Землі зміни у неживій і живій природі</a:t>
            </a:r>
            <a:endParaRPr lang="ru-RU" sz="2800" dirty="0"/>
          </a:p>
        </p:txBody>
      </p:sp>
      <p:pic>
        <p:nvPicPr>
          <p:cNvPr id="38914" name="Picture 2" descr="http://xsviazist.narod.ru/sun2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09417"/>
            <a:ext cx="5760640" cy="576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0713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Вплив сонячної активності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Деякі люди погано переносять короткочасні спалахи на Сонці (магнітні бурі)</a:t>
            </a:r>
            <a:endParaRPr lang="ru-RU" sz="2800" dirty="0"/>
          </a:p>
        </p:txBody>
      </p:sp>
      <p:pic>
        <p:nvPicPr>
          <p:cNvPr id="39938" name="Picture 2" descr="http://image.tsn.ua/media/images2/original/May2010/2294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76672"/>
            <a:ext cx="8716504" cy="565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071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Фізіологічні основи біоритмів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Щодня Земля робить оберт навколо себе</a:t>
            </a:r>
            <a:endParaRPr lang="ru-RU" sz="2800" dirty="0"/>
          </a:p>
        </p:txBody>
      </p:sp>
      <p:pic>
        <p:nvPicPr>
          <p:cNvPr id="4098" name="Picture 2" descr="http://gifsla.ru/images/11/animacionnaja-kartinka5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71928"/>
            <a:ext cx="8568952" cy="562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9292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Вплив сонячної активності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dirty="0"/>
          </a:p>
        </p:txBody>
      </p:sp>
      <p:pic>
        <p:nvPicPr>
          <p:cNvPr id="40962" name="Picture 2" descr="http://s00.yaplakal.com/pics/pics_original/4/5/0/690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071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Фізіологічні основи біоритмів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Щоб вижити, усі організми пристосовували свої функції до природних ритмів</a:t>
            </a:r>
            <a:endParaRPr lang="ru-RU" sz="2800" dirty="0"/>
          </a:p>
        </p:txBody>
      </p:sp>
      <p:pic>
        <p:nvPicPr>
          <p:cNvPr id="5122" name="Picture 2" descr="http://nebo.at.ua/statti/cikavunku/ranok_vech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5442"/>
            <a:ext cx="9144000" cy="521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929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Фізіологічні основи біоритмів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Біологічний ритм – періодичні коливання                                  усіх процесів життєдіяльності</a:t>
            </a:r>
            <a:endParaRPr lang="ru-RU" sz="2800" dirty="0"/>
          </a:p>
        </p:txBody>
      </p:sp>
      <p:pic>
        <p:nvPicPr>
          <p:cNvPr id="6146" name="Picture 2" descr="http://st1.diets.ru/data/cache/2011jun/29/59/276938_18697-700x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55377"/>
            <a:ext cx="5112568" cy="560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929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Фізіологічні основи біоритмів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Приклад біоритмів – зимова сплячка тварин</a:t>
            </a:r>
            <a:endParaRPr lang="ru-RU" sz="2800" dirty="0"/>
          </a:p>
        </p:txBody>
      </p:sp>
      <p:pic>
        <p:nvPicPr>
          <p:cNvPr id="7170" name="Picture 2" descr="http://caricatura.ru/black/zavgorodnaya/pic/4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20227"/>
            <a:ext cx="7915129" cy="559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929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Фізіологічні основи біоритмів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Людина порушує природний порядок</a:t>
            </a:r>
            <a:endParaRPr lang="ru-RU" sz="2800" dirty="0"/>
          </a:p>
        </p:txBody>
      </p:sp>
      <p:pic>
        <p:nvPicPr>
          <p:cNvPr id="8194" name="Picture 2" descr="http://hahamba.ru/uploads/images/00/00/15/2012/02/10/bcc0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80728"/>
            <a:ext cx="9120631" cy="512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929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Види біоритмів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/>
              <a:t>Н</a:t>
            </a:r>
            <a:r>
              <a:rPr lang="uk-UA" sz="2800" dirty="0" smtClean="0"/>
              <a:t>абуті: щотижневий</a:t>
            </a:r>
            <a:endParaRPr lang="ru-RU" sz="2800" dirty="0"/>
          </a:p>
        </p:txBody>
      </p:sp>
      <p:pic>
        <p:nvPicPr>
          <p:cNvPr id="9218" name="Picture 2" descr="http://bm.img.com.ua/nxs/img/prikol/images/large/2/8/1480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06" y="548680"/>
            <a:ext cx="7848872" cy="570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9292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454</Words>
  <Application>Microsoft Office PowerPoint</Application>
  <PresentationFormat>Экран (4:3)</PresentationFormat>
  <Paragraphs>84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Біологічні ритми людини</vt:lpstr>
      <vt:lpstr>Фізіологічні основи біоритмів</vt:lpstr>
      <vt:lpstr>Фізіологічні основи біоритмів</vt:lpstr>
      <vt:lpstr>Фізіологічні основи біоритмів</vt:lpstr>
      <vt:lpstr>Фізіологічні основи біоритмів</vt:lpstr>
      <vt:lpstr>Фізіологічні основи біоритмів</vt:lpstr>
      <vt:lpstr>Фізіологічні основи біоритмів</vt:lpstr>
      <vt:lpstr>Фізіологічні основи біоритмів</vt:lpstr>
      <vt:lpstr>Види біоритмів</vt:lpstr>
      <vt:lpstr>Види біоритмів</vt:lpstr>
      <vt:lpstr>Види біоритмів</vt:lpstr>
      <vt:lpstr>Види біоритмів</vt:lpstr>
      <vt:lpstr>Види біоритмів</vt:lpstr>
      <vt:lpstr>Види біоритмів</vt:lpstr>
      <vt:lpstr>Види біоритмів</vt:lpstr>
      <vt:lpstr>Види біоритмів</vt:lpstr>
      <vt:lpstr>Види біоритмів</vt:lpstr>
      <vt:lpstr>Види біоритмів</vt:lpstr>
      <vt:lpstr>Види біоритмів</vt:lpstr>
      <vt:lpstr>Види біоритмів</vt:lpstr>
      <vt:lpstr>Види біоритмів</vt:lpstr>
      <vt:lpstr>Види біоритмів</vt:lpstr>
      <vt:lpstr>Види біоритмів</vt:lpstr>
      <vt:lpstr>Види біоритмів</vt:lpstr>
      <vt:lpstr>Види біоритмів</vt:lpstr>
      <vt:lpstr>Режим праці і відпочинку</vt:lpstr>
      <vt:lpstr>Індивідуальні особливості добового ритму</vt:lpstr>
      <vt:lpstr>Індивідуальні особливості добового ритму</vt:lpstr>
      <vt:lpstr>Індивідуальні особливості добового ритму</vt:lpstr>
      <vt:lpstr>Індивідуальні особливості добового ритму</vt:lpstr>
      <vt:lpstr>Індивідуальні особливості добового ритму</vt:lpstr>
      <vt:lpstr>Види біоритмів</vt:lpstr>
      <vt:lpstr>Види біоритмів</vt:lpstr>
      <vt:lpstr>Види біоритмів</vt:lpstr>
      <vt:lpstr>Види біоритмів</vt:lpstr>
      <vt:lpstr>Види біоритмів</vt:lpstr>
      <vt:lpstr>Вплив сонячної активності</vt:lpstr>
      <vt:lpstr>Вплив сонячної активності</vt:lpstr>
      <vt:lpstr>Вплив сонячної активності</vt:lpstr>
      <vt:lpstr>Вплив сонячної активності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Біологічні ритми людини</dc:title>
  <dc:creator>Наука сука.</dc:creator>
  <cp:lastModifiedBy>Пользователь Windows</cp:lastModifiedBy>
  <cp:revision>13</cp:revision>
  <dcterms:created xsi:type="dcterms:W3CDTF">2015-05-07T05:04:04Z</dcterms:created>
  <dcterms:modified xsi:type="dcterms:W3CDTF">2015-05-07T07:16:27Z</dcterms:modified>
</cp:coreProperties>
</file>